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k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72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მეორე ვაჟი დაიკარგა და იპოვეს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ვიქტორინა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 მოექცა მამა მეორე შვილს, როცა დაბრუნდა?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გამოაგდო მეორე ვაჟი.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მეორე ვაჟი დაარტყა.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მას არ უნახავს მეორე ვაჟი.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სიამოვნებით მიიღო მეორე ვაჟი.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მან სიამოვნებით მიიღო მეორე ვაჟი.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81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მოვალე, რომელსაც ათი ათასი ნიჭი ემართა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„ნუთუ არ უნდა გინდოდეს შენი თანამსახური ისევე, როგორც მე შენ?“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კაცი, რომელსაც მეფეს ათი ათასი ტალანტი ემართა. მეფემ შეიწყალა კაცი, გააუქმა ვალი.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როცა ის კაცი გამოვიდა, იპოვა ერთ-ერთი თანამსახური, რომელსაც ასი დინარი ემართა. ხელში აიყვანა და გაბრაზდა მასზე. "დამიბრუნე ის, რაც ჩემი ვალი გაქვს!"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ჩააგდო თავისი თანამსახური ციხეში. მეფემ ეს ამბავი სხვა მსახურისგან გაიგო.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მაშინ განრისხდა მეფე და მოუწოდა მსახურს უკან. ”მე გავაუქმე შენი მთელი ვალი, რადგან შენ მთხოვე. არ უნდა გეწყალებინა შენი თანამსახურები ისევე, როგორც მე შენ?“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„როგორც ჩვენმა ზეციერმა მამამ გაპატიეთ, თქვენც უნდა აპატიოთ ერთმანეთს“.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მსახური განთავისუფლდა ათი ათასი ტალანტის ძალიან დიდი ვალისგან.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მან არ აპატია თავის თანამსახურს, რომელსაც ასი დინარი ემართა.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უმადური დამოკიდებულებაა.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ჩვენც მოგვიტევეს და გადავარჩინეთ მადლით იესოს მეშვეობით.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თუ არ დავივიწყებთ ამ მადლს, უნდა ვაპატიოთ ისინი, ვინც შეგვიშალა.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გვპატიობს და გვიყვარს ბოლომდე.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რამდენი ფული ჩამოწერა მეფემ??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ასი დენარი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ორასი დენარი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ასი ნიჭი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ათი ათასი ნიჭი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ათი ათასი ნიჭი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4000"/>
              <a:t>რამეთუ ეს ძე ჩემი მკვდარი იყო და კვლავ ცოცხალია; დაიკარგა და იპოვეს“. ამიტომ მათ დაიწყეს აღნიშვნა.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„ნუთუ არ უნდა გინდოდეს შენი თანამსახური ისევე, როგორც მე შენ?“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82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ოსანა დავითის ძეს!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ხალხი, რომელიც წინ მიდიოდა და მისდევდა, ყვიროდა: "ოსანა დავითის ძეს!" "კურთხეულია უფლის სახელით მომავალი!" "ჰოსანა უმაღლესში!"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იერუსალიმს რომ მიუახლოვდა იესომ, გაგზავნა ორი მოწაფე და უთხრა: „წადით სოფელში და იპოვით ვირს მის ქოხთან ერთად. გახსენით ისინი და მომიტანეთ“.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ორი მოწაფე შევიდა სოფელში და ისე მოიქცნენ, როგორც იესომ უბრძანა მათ.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იპოვეს ვირი. "უფალს სჭირდება ისინი." მაშინვე პატრონმა გაგზავნა ისინი.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ვირზე დაჯდა და იერუსალიმში შევიდა. ხალხი, რომელიც წინ მიდიოდა და ყვიროდა: ოსანა დავითის ძეს!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ფაქტი, რომ იესომ ამხედრდა ვირს და მას ხალხმა მიიღო, ბიბლიაში ჩაწერილი წინასწარმეტყველების მიხედვით მოხდა. მაგრამ არავინ იცოდა ამის შესახებ.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„იესო ვირის კალთაზე ამხედრდა და ხალხი ყვიროდა: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'ოსანა დავითის ძეს!'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ყველა მათგანი ბიბლიაში იყო ნაწინასწარმეტყველები.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ცხოვრობდა მორჩილებით,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ბიბლიაში წერია.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ჩვენც, ვინც იესოს მივყვებით, უნდა დავემორჩილოთ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ღვთის სიტყვა საფუძვლიანად.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ჩვენი მეფე, რომელიც იმსახურებს ქებას და დიდებას.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a">
                <a:solidFill>
                  <a:schemeClr val="tx1">
                    <a:lumMod val="50000"/>
                    <a:lumOff val="50000"/>
                  </a:schemeClr>
                </a:solidFill>
              </a:rPr>
              <a:t>No 73 ღვთის სიტყვა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400"/>
              <a:t>იესო აღადგენს ლაზარეს მკვდრეთით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რითი ჩავიდა იესო იერუსალიმში?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ვირის ძირი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ჩვილი ცხენი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ბავშვი სპილო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ბავშვი აქლემი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ვირის ძირი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ხალხი, რომელიც წინ მიდიოდა და მისდევდა, ყვიროდა: "ოსანა დავითის ძეს!" "კურთხეულია უფლის სახელით მომავალი!" "ჰოსანა უმაღლესში!"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83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ჩემი სახლი სალოცავი სახლია.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"დაწერილია, - უთხრა მათ, - "ჩემს სახლს სალოცავ სახლად იწოდება", თქვენ კი მას "ყაჩაღების ბუნაგად" აქცევთ".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შევიდა იერუსალიმის ტაძარში. ტაძარში ბევრი ვაჭარი და ფულის გადამცვლელი იყო.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გადააქცია ფულის გადამცვლელების მაგიდები და მტრედების გამყიდველების სკამი. ყველა, ვინც იქ ყიდულობდა და ყიდდა.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გაბრაზებულმა თქვა: „დაწერილია: ჩემს სახლს სალოცავ სახლად იწოდება, შენ კი ყაჩაღების ბუნაგად აქცევ“.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განდევნა ვაჭრები ტაძრიდან და განკურნა ტაძარში მყოფი ავადმყოფები.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ტაძარი, ეკლესია, არის ადგილი, სადაც თაყვანი სცემთ და ევედრებით ღმერთს.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გაბრაზდა ბრბოზე, რომელმაც ის ბიზნესის ადგილად აქცია.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რისთვის მოდიხარ ეკლესიაში?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ეკლესიაში ღმერთს თაყვანისცემითა და ლოცვით უნდა შეხვდე.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ეკლესიის მფლობელი. იესო არის ის, ვინც იღებს ჩვენს თაყვანისცემას და ლოცვებს ეკლესიისგან.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უთხრა მას იესომ: მე ვარ აღდგომა და სიცოცხლე, ვინც ჩემი სწამს, თუნდაც მოკვდეს, იცოცხლებს;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და ვინც ცხოვრობს და სწამს ჩემი, არასოდეს მოკვდება. გჯერა ამის?"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 გააძევა იესომ ტაძრიდან?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ებრაელები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წარმართი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მღვდელი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ვაჭრები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ვაჭრები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"დაწერილია, - უთხრა მათ, - "ჩემს სახლს სალოცავ სახლად იწოდება", თქვენ კი მას "ყაჩაღების ბუნაგად" აქცევთ".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84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იესომ მოწაფეებს ფეხები დაბანა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ახლა, როცა მე, თქვენმა უფალმა და მოძღვარმა, დაგბანეთ ფეხები, თქვენც უნდა დაიბანოთ ერთმანეთი.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თავის მოწაფეებთან ერთად ბოლო ვახშამი გამართა. იესომ იცოდა, რომ ეს იყო მისი ბოლო ვახშამი თავის მოწაფეებთან.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მოულოდნელად აუზში წყალი მიიტანა და მოწაფეებს სათითაოდ დაუწყო ფეხების დაბანა.</a:t>
            </a:r>
            <a:r xmlns:a="http://schemas.openxmlformats.org/drawingml/2006/main">
              <a:rPr lang="ka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პეტრეს ჯერი დადგა, პეტრემ თქვა: "რატომ გვიბანს უფალი ფეხებს? მე არ დავიბან!"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უპასუხა. "ფეხებს რომ არ დავიბან, მე და შენ არაფერი გვაქვს საქმე. შეიძლება ახლა კარგად ვერ გაიგო, მაგრამ ერთ დღეს მიხვდები."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"დაგიბანე ფეხები, რომ მაგალითი მოგცე, ამიერიდან დაიბანეთ ფეხები ერთმანეთს და გახდით ის ხალხი, ვინც ერთმანეთს ემსახურება".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მსოფლიოში დაბალი კაცები მაღალ კაცებს ემსახურებიან, მაგრამ, პირიქით, იესომ მოწაფეებს ფეხები დაბანა და დანებდა.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მისი სიცოცხლე ჩვენთვის.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თუ ჩვენ იესოს მოწაფეები ვართ, გვიხარია, რომ ვემსახურებით ერთმანეთს დაბალ ადგილას, ვიდრე გვინდოდეს, რომ უფრო მაღლა მოგვექცნენ.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ერთხელ იესოს ამბავი მოვიდა. „ლაზარე ავად არის. გთხოვ, სასწრაფოდ მოდი და განკურნე“.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</a:t>
            </a:r>
            <a:r xmlns:a="http://schemas.openxmlformats.org/drawingml/2006/main">
              <a:rPr altLang="en-US" lang="k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უმაღლესი ადამიანი, მაგრამ ის მივიდა ყველაზე დაბალ ადგილზე და მზად იყო ყველას გვემსახურა.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 არ მისცა იესოს ფეხების დაბანის უფლება?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თომა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იუდა ისკარიოტელი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პეტრე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ახლა, როცა მე, თქვენმა უფალმა და მოძღვარმა, დაგბანეთ ფეხები, თქვენც უნდა დაიბანოთ ერთმანეთი.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85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 ლოცულობს გორაზე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ცოტა შორს წავიდა, პირქვე დაემხო მიწაზე და ილოცა: „მამაო ჩემო, თუ შესაძლებელია, ეს სასმისი წამართვე ჩემგან, მაგრამ არა როგორც მე მინდა, არამედ როგორც შენ გინდა“.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სადილის შემდეგ იესო თავის მოწაფეებთან ერთად გეთსიმანიაში გაემგზავრა.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უთხრა მოწაფეებს: „ჩემი სული სიკვდილამდე მწუხარებით არის სავსე. დარჩი აქ და ჩემთან ერთად იყურე."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""მამაო ჩემო, თუ ეს შესაძლებელია, წაერთმეს ეს სასმისი, მაგრამ არა როგორც მე მინდა, არამედ როგორც შენ გინდა." იესო გულმოდგინედ ლოცულობდა. მაგრამ მოწაფეებს ღრმა ძილი ჩაეძინათ.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 და გააღვიძა თავისი მოწაფეები: „ერთი საათი ვერ იფხიზლეთ ჩემთან? შეხედე. აი, ჩემი მოღალატე მოდის, რომ დამიჭიროს“.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ბოლოს იესო გაჰყვა მის დასაჭერად მისულ ხალხს. ეს იყო სიკვდილი, რათა გადაეხადათ ჩვენი ცოდვები ჯვარზე, როგორც ღმერთს სურდა.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სანამ იესო მოვიდოდა, ის მოკვდა.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იესოსთვის მტკივნეული იყო ჯვარზე ჩვენი ცოდვების გადახდა, მაგრამ ის სრულიად მორჩილი იყო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რადგან ეს იყო ღვთის ნება.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უპირველეს ყოვლისა, უნდა ვიმედოვნებდეთ, რომ ჩვენს ცხოვრებაში ღვთის ნება შესრულდება და არა ჩემი.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</a:t>
            </a:r>
            <a:r xmlns:a="http://schemas.openxmlformats.org/drawingml/2006/main">
              <a:rPr lang="ka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უცოდველია ამ ქვეყანაში, რადგან ის სრულად მიჰყვება ღვთის ნებას.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სად ლოცულობდა იესო დაპატიმრებამდე?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იერუსალიმის ტაძარში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გეთსიმანია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მარკის ზედა ოთახი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გალილეის ტბა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გეთსიმანია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ცოტა შორს წავიდა, პირქვე დაემხო მიწაზე და ილოცა: „მამაო ჩემო, თუ შესაძლებელია, ეს სასმისი წამართვე ჩემგან, მაგრამ არა როგორც მე მინდა, არამედ როგორც შენ გინდა“.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86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 მოკვდა ჯვარზე.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იესომ დიდი ხმით შესძახა: „მამაო, შენს ხელში ჩავბარებ ჩემს სულს“. ეს რომ თქვა, სული ამოისუნთქა.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რომაელი ჯარისკაცების მიერ დატყვევებულ იესოს, ეკლის გვირგვინი ეხურა თავში, დასცინოდნენ, აიღეს ჯვარი და გამოიყვანეს მთაზე დასაჯდომად.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იესო ორ ბოროტმოქმედთან ერთად ჯვარს აცვეს ჯვარზე. ხალხი იდგა და უყურებდა, მმართველები კი მას ეცინებათ.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"მამაო, აპატიე მათ, რადგან არ იციან, რას აკეთებენ." იესო ლოცულობდა მათთვის, ვინც ის მოკლა.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"დასრულებულია!" და მან თავი დაუქნია და სული გასცა.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ლაზარეს დამ გვიან მისულ იესოს უთხრა: „იესო, აქ რომ ყოფილიყავი, ჩემი ძმა არ მოკვდებოდა“.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 დროს ტაძრის ფარდა ზემოდან ქვემოდან ორად გადაიჭრა. მიწა შეირყა და კლდეები გაიყო. ეს რომ დაინახეს ჯარისკაცებმა, რომლებმაც ჯვარს აცვეს იესო, შეშინდნენ და თქვეს: "რა თქმა უნდა, ის იყო ღვთის ძე!"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უცოდველი იესო იტანჯებოდა და მოკვდა ჩვენთვის და გადაიხადა ჩვენი ცოდვები.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ამიტომ, ჩვენ არ გვჭირდება საკუთარი თავის გადახდა.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გადავარჩინეთ იესოს წყალობით.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ერთი წუთითაც არ უნდა დავივიწყოთ.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მხსნელი, რომელმაც გადაგვარჩინა ჯვარზე ჩვენი ცოდვებისთვის სიკვდილით.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ვისთან ერთად იყო ჯვარცმული იესო?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მოწაფეები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ქალები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მღვდლები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კრიმინალები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კრიმინალები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იესომ დიდი ხმით შესძახა: „მამაო, შენს ხელში ჩავბარებ ჩემს სულს“. ეს რომ თქვა, სული ამოისუნთქა.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87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ცარიელი საფლავი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ამ დროს იგი შემობრუნდა და დაინახა იქ მდგარი იესო, მაგრამ ვერ მიხვდა, რომ ეს იესო იყო.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მარიამ მაგდალინელი საფლავთან მივიდა მკვდარი იესოს სანახავად. მაგრამ, საფლავის ქვის კარი ღია იყო.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სამარხში იესოს ცხედარი არ იყო. მარიამს ეგონა, რომ ვიღაცამ მოიპარა იესოს ცხედარი.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ანგელოზი გამოჩნდა და ჰკითხა. "Რატომ ტირი?" მარიამმა უპასუხა: ვიღაცამ მოიპარა იესოს ცხედარი.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„აიღეთ საფლავის ქვის კარიბჭე“. იესომ უბრძანა: „გამოდი, ლაზარე“.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როცა შემობრუნდა, იყო იესო, რომელიც ცოცხალი დაბრუნდა. მაგრამ მარიამმა არ იცნო იესო. მას არ ეგონა, რომ იესო გაცოცხლდებოდა.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"მარიამ..." მხოლოდ მაშინ, როცა იესომ დაურეკა, მარიამი ცნობს მას. "უფალო, შენ მართლა გაცოცხლდი." იესო აღდგა მისი სიკვდილიდან სამი დღის შემდეგ.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მსოფლიოში არავინ მკვდარია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ისევ ცოცხალი.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ერთადერთი, იესო, რომელიც მკვდრეთით აღდგა, ჯერ კიდევ ცოცხალია.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ბიბლია ამბობს, რომ ვინც იესოს სწამს, ასევე ცოცხლდება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იესოს მსგავსად.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ამიტომ იმედი არ უნდა დავკარგოთ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მარადიული სიცოცხლისთვის.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გამარჯვების უფალი, რომელმაც დაამარცხა სიკვდილი და გაცოცხლდა.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იფიქრა მარიამმა, როცა დაინახა, რომ საფლავში იესო არ იყო?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აღდგა!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არ არის იესოს საფლავი!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ვიღაცამ მოიპარა იესოს ცხედარი!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მოწაფეებმა იყიდეს იესოს ცხედარი!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ვიღაცამ მოიპარა იესოს ცხედარი!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ამ დროს იგი შემობრუნდა და დაინახა იქ მდგარი იესო, მაგრამ ვერ მიხვდა, რომ ეს იესო იყო.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88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იესო, რომელიც ამაღლდა ზეცად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ამის თქმის შემდეგ ის მათ თვალწინ აიწია და ღრუბელმა დაუმალა მათ თვალთაგან.</a:t>
            </a:r>
            <a:r xmlns:a="http://schemas.openxmlformats.org/drawingml/2006/main">
              <a:rPr lang="ka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მოწაფეებს, რომლებმაც არ იცოდნენ, რომ იესო აღდგა, შიში და იმედგაცრუება შეიპყრეს.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მივიდა მკვდრეთით აღმდგარი იესო, დადგა მათ შორის, აჩვენა ხელები და გვერდი და თქვა: „შეწყვიტეთ ეჭვი და ირწმუნეთ“.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გასაკვირია, რომ მისი სიკვდილიდან სამი დღის შემდეგ ლაზარე გავიდა. ხალხი გახარებული იყო ამის დანახვით და ადიდებდა ღმერთს.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იესომ თქვა, რომ დაბრუნდებოდა თავის მამასთან, ღმერთთან და დაჰპირდა, რომ გამოგზავნიდა სულიწმიდას.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ხოლო იესომ უბრძანა თავის მოწაფეებს, რომ სამყაროს აღსასრულამდე იყვნენ მისი მოწმეები, ექადაგა სახარება და ესწავლებინათ სიტყვა.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 მიწაზე ყველა მისიის დასრულების შემდეგ იესო მოწაფეების თვალწინ ავიდა ზეცაში. და დაგვპირდა, რომ ერთ დღეს დაბრუნდებოდა ამ მიწაზე.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უბრძანა თავის მოწაფეებს ექადაგა სახარება დედამიწის კიდეებამდე, სანამ ის ზეცად ამაღლდებოდა.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ეკლესია არის იესოს მოწაფეების ჯგუფი.</a:t>
            </a:r>
            <a:r xmlns:a="http://schemas.openxmlformats.org/drawingml/2006/main">
              <a:rPr lang="k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იესოს მოწაფეებმა, ჩვენ ყველგან უნდა ვიქადაგოთ სახარება. და ჩვენ უნდა ვიყოთ იესოს მოწმეები.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ჯერ კიდევ ცოცხალია, ზის ღვთის მარჯვენა მხარეს და დაპირებისამებრ დაბრუნდება დედამიწაზე.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აჩვენა მკვდრეთით აღდგომამ თავის მოწაფეებს?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ფრჩხილის კვალი ხელებსა და ფეხებზე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ეკლის ნიშნები ოჰ თავში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მათრახების კვალი ზურგზე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სისხლჩაქცევები სახეზე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ფრჩხილის კვალი ხელებსა და ფეხებზე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ამის თქმის შემდეგ ის მათ თვალწინ აიწია და ღრუბელმა დაუმალა მათ თვალთაგან.</a:t>
            </a:r>
            <a:r xmlns:a="http://schemas.openxmlformats.org/drawingml/2006/main">
              <a:rPr lang="ka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89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სულიწმიდა მოვიდა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ყველა მათგანი აღივსო სულიწმიდით და დაიწყეს ლაპარაკი სხვა ენებზე, როგორც სული აძლევდა მათ საშუალებას.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მოწაფეები იყვნენ იერუსალიმში, როგორც იესომ თქვა. სულთმოფენობის დღე რომ დადგა, ყველანი ერთად იყვნენ ერთ ადგილას.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გააცოცხლა ლაზარე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მისი სიტყვით.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ოდესმე მოვკვდებით, მაგრამ უნდა აღვდგეთ, რადგან გვწამს იესო.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თქვენ უნდა იყოთ ქრისტიანი, რომელიც ცხოვრობს აღდგომის იმედით.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უცებ ძლიერი ქარის მსგავსი ხმა გაისმა და მთელი სახლი აავსო, სადაც ისინი ისხდნენ.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კი თითოეულს თავზე ცეცხლის ენა ედო, შემდეგ კი ყველანი აღივსნენ სულიწმიდით და დაიწყეს ლაპარაკი სხვა ენებზე.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ყველას გაუკვირდა, პეტრემ მათ იესოსა და სახარების შესახებ ქადაგება დაიწყო.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ხალხი უსმენდა სახარებას, მოინანიეს და მოინათლა. იმ დღეს 3000-ზე მეტი ადამიანი მოინათლა.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სულიწმიდა გაგზავნა თავის მოწაფეებს.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სულიწმიდამ პეტრეს მისცა სიბრძნე და ძალა სახარების ქადაგებისთვის.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სულიწმიდა არის ყველას გულებში, ვისაც სწამს იესო.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ნუ დაგავიწყდებათ, რომ სულიწმიდა არის ის, ვინც გვაძლევს სიბრძნეს და გამბედაობას სახარების ქადაგებისთვის, ისევე როგორც მან პეტრეს მისცა სიბრძნე და ძალა.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აგზავნის სულიწმიდას ყველას, ვინც მას სწამს, რომ დაგვეხმაროს.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გაიგეს მათ, როცა სულიწმიდა მოვიდა?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საყვირის ხმა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ჭექა-ქუხილი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ძლიერი ქარის აფეთქება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ლოცვების ხმა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ძლიერი ქარის აფეთქება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ყველა მათგანი აღივსო სულიწმიდით და დაიწყეს ლაპარაკი სხვა ენებზე, როგორც სული აძლევდა მათ საშუალებას.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90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ფილიპემ უთხრა სახარება ეთიოპელს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შემდეგ ფილიპემ დაიწყო წმინდა წერილის სწორედ ამ მონაკვეთით და უთხრა მას სასიხარულო ამბავი იესოს შესახებ.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4000"/>
              <a:t>რამეთუ ეს ძე ჩემი მკვდარი იყო და კვლავ ცოცხალია; დაიკარგა და იპოვეს“. ამიტომ მათ დაიწყეს აღნიშვნა.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სიცოცხლის ოსტატი, რომელიც მკვდრებს აბრუნებს.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ერთხელ უფლის ანგელოზმა უთხრა ფილიპეს, რომელსაც სწამდა იესო: „წადი სამხრეთით, უდაბნოს გზაზე“.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დაიწყო სამხრეთ უდაბნოში, როგორც ანგელოზმა თქვა. მას უკვირდა, რატომ გამოგზავნა ანგელოზმა </a:t>
            </a: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 დროს საჭურისი, რომელიც ეთიოპიის ქვეყნის ფულს ევალებოდა, ვაგონში იჯდა და კითხულობდა ესაია წინასწარმეტყველის ნაწერებს. ფილიპე მიუახლოვდა და ჰკითხა. "გესმის რას კითხულობ?"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”როგორ გავიგო,” თქვა მან, ”თუ ვინმე არ ამიხსნის?” ფილიპემ დაიწყო წმინდა წერილის სწორედ ამ მონაკვეთით და უთხრა მას სასიხარულო ამბავი იესოს შესახებ.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მას შემდეგ, რაც ეთიოპელმა იესო მიიღო, ის ბედნიერად დაბრუნდა თავის ქვეყანაში. ფილიპემ მადლობა გადაუხადა სულიწმიდას იქ მიყვანისთვის.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ფილიპემ ბოლომდე ვერ გაიგო, მაგრამ დაემორჩილა სულიწმიდის ბრძანებას. ასე რომ, მას შეეძლო ექადაგა სახარება ეთიოპელისთვის.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ხანდახან ისეთ სიტუაციაში ვართ, რომელსაც ვერ ვხვდებით.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თუ ღმერთს ენდობი და სულიწმიდით დაემორჩილები მას იმ მომენტშიც, შეგიძლია იყო მორწმუნე კაციც.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რომლებიც ქადაგებენ სახარებას.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ხელმძღვანელობს ურთიერთობას, ვისთანაც უნდა შევხვდეთ.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იყო ეთიოპიელი საჭურისი, რომელსაც ფილიპე შეხვდა პასუხისმგებელი?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ხელმძღვანელობდა ჯარს.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იყო თავისი ქვეყნის მზარეული.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დააკისროს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დან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მისი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ქვეყნის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ფული.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აკონტროლებდა ქვეყნის თაყვანისცემას.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ის განაგებდა თავისი ქვეყნის ფულს.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შემდეგ ფილიპემ დაიწყო წმინდა წერილის სწორედ ამ მონაკვეთით და უთხრა მას სასიხარულო ამბავი იესოს შესახებ.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91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სავლე ხვდება იესოს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რამდენი დღე გავიდა მას შემდეგ, რაც ლაზარე მოკვდა იესოს მოსვლის შემდეგ?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ერთი დღე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ორი დღე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სამი დღე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ოთხი დღე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სამი დღე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მიწაზე დაეცა და გაიგონა ხმა, რომელიც ეუბნებოდა: "საულ, საულ, რატომ მდევნი მე?"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ერთი კაცი, სახელად საული, რომელსაც სძულდა იესოს მორწმუნეები და სძულდა ეკლესია.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საულს იმდენად სძულდა იესო, რომ დამასკოში წავიდა ქრისტიანების დასაჭერად.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მოგზაურობისას დამასკოსთან მიახლოებისას უცებ ზეციდან შუქმა აანთო მის გარშემო. მან გაიგო ხმა: "საულ, საულ, რატომ მდევნი მე?"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„ვინ ხარ, უფალო?“ ჰკითხა საულმა. "მე ვარ იესო, რომელსაც შენ დევნი." საულს გაუკვირდა, რომ იესო ცოცხალი იყო. მას ეგონა, რომ იესო მკვდარი იყო.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სავლე, რომელიც შეხვდა იესოს, ახალი კაცი გახდა. ასე რომ, ის გახდა პავლე მოციქული, რომელიც ბევრს მუშაობდა წარმართებისთვის სახარების ქადაგებაზე და დაწერა მრავალი ბიბლიური წიგნი.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საული იყო ადამიანი, რომელიც დევნიდა ეკლესიას, მაგრამ ღმერთმა მას მოციქული უწოდა.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სავლე, რომელიც შეხვდა იესოს, ცხოვრობდა სრულიად განსხვავებული ცხოვრებით, ვიდრე ადრე.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ცვლილებები შეიტანეთ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მას შემდეგ რაც შეხვდი იესოს?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ვინც იესოს შეხვდება, უნდა იცხოვროს სხვაგვარად, ვიდრე ოდესმე.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საულივით აპატიებს ბოროტ ადამიანებს, მოუწოდებს მათ და აყენებს მათ მუშებად.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რატომ წავიდა საული დამასკოში?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ქრისტიანების დასაპატიმრებლად.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სამოგზაუროდ.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თაყვანისცემა.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სახარების ქადაგება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ქრისტიანების დასაპატიმრებლად.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მიწაზე დაეცა და გაიგონა ხმა, რომელიც ეუბნებოდა: "საულ, საულ, რატომ მდევნი მე?"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უთხრა მას იესომ: მე ვარ აღდგომა და სიცოცხლე, ვინც ჩემი სწამს, თუნდაც მოკვდეს, იცოცხლებს;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და ვინც ცხოვრობს და სწამს ჩემი, არასოდეს მოკვდება. გჯერა ამის?"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92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პავლეს კარგი მეგობარი, ბარნაბა.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მაგრამ ბარნაბამ წაიყვანა იგი და მიიყვანა მოციქულებთან. მან უთხრა მათ, თუ როგორ იხილა საულმა მოგზაურობისას უფალი და რომ უფალი ელაპარაკებოდა მას და როგორ ქადაგებდა დამასკოში უშიშრად იესოს სახელით.</a:t>
            </a:r>
            <a:r xmlns:a="http://schemas.openxmlformats.org/drawingml/2006/main">
              <a:rPr lang="ka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მას შემდეგ რაც პავლე შეხვდა იესოს, მას სურდა შეხვედროდა იესოს მოწაფეებს.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იესოს მოწაფეებს ეშინოდათ პავლეს. რადგან მათ არ იცოდნენ, რომ მას შემდეგ, რაც პავლე შეხვდა იესოს, მან ირწმუნა იესო.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ბარნაბა დაეხმარა პავლეს. ”ის ნამდვილად შეხვდა იესოს და მთლიანად შეიცვალა!”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"მე ასევე მინახავს პავლე ქადაგებდა დამასკოში, სადაც ის წავიდა ქრისტიანების დასაპატიმრებლად!" მოწაფეები პავლეს ადვილად დაუმეგობრდნენ.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ამის შემდეგ ბარნაბა და პავლე კარგი მეგობრები გახდნენ და მოგზაურობდნენ მთელ მსოფლიოში სახარების საქადაგებლად.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პავლე, რომელიც დევნიდა ეკლესიას, შეხვდა იესოს და გახდა ახალი კაცი, მაგრამ ხალხს არ დაუჯერა.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ღმერთმა მოამზადა ბარნაბა და შექმნა იგი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პავლეს კარგი თანამშრომელი.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პავლესა და ბარნაბას მსგავსად, ჩვენც უნდა ვიყოთ რწმენის კარგი მეგობრები და დავეხმაროთ ერთმანეთს.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გვიგზავნის მეგობარს, რომელიც დაგვეხმარება, როცა გაჭირვებაში ვართ.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 დაეხმარა პავლეს და დამეგობრდა, როცა ის უბედურებაში იყო?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ბარნაბა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ფილიპე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ბარნაბა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74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იესოს ფერისცვალება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მაგრამ ბარნაბამ წაიყვანა იგი და მიიყვანა მოციქულებთან. მან უთხრა მათ, თუ როგორ იხილა საულმა მოგზაურობისას უფალი და რომ უფალი ელაპარაკებოდა მას და როგორ ქადაგებდა დამასკოში უშიშრად იესოს სახელით.</a:t>
            </a:r>
            <a:r xmlns:a="http://schemas.openxmlformats.org/drawingml/2006/main">
              <a:rPr lang="ka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93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დორკა, რომელიც სიცოცხლეს დაუბრუნდა.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პეტრემ ყველა ოთახიდან გააგზავნა; შემდეგ მუხლებზე დაემხო და ილოცა. გარდაცვლილი ქალისკენ მიბრუნდა და უთხრა: „ტაბითა, ადექი“. მან თვალები გაახილა და პეტრე რომ დაინახა, დაჯდა.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ერთი მოწაფე, სახელად დორკა, რომელიც ყოველთვის სიკეთეს აკეთებდა და ღარიბებს ეხმარებოდა.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დაახლოებით ამ დროს იგი ავად გახდა და გარდაიცვალა. მისი მეზობლები ძალიან დამწუხრდნენ და პეტრე დააბრუნეს.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პეტრე მივიდა, ყველა, ვინც მას დაეხმარა, ტიროდა და აჩვენა საჩუქრად მიღებული ტანსაცმელი.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პეტრემ ყველა ოთახიდან გააგზავნა; შემდეგ მუხლზე დაეშვა და ილოცა.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"დორკას, ადექი!" თქვა პეტრემ. მან თვალები გაახილა და დაჯდა პეტრეს სანახავად. ამის შემხედვარე ყველას გაუხარდა და იმ სოფელში ბევრმა ირწმუნა იესო.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 იესოს მოწაფე იყო და მას შეეძლო გაეკეთებინა ის, რაც იესომ გააკეთა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ის ამ დედამიწაზე იყო.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უთხრა თავის მოწაფეებს, რომ ისინიც იგივეს გააკეთებდნენ, რაც მან გააკეთა.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იესოს მოწაფეები ვართ.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ვისწავლოთ და გვახსოვდეს, რა გააკეთა იესომ ამ მიწაზე და იგივე გავაკეთოთ, როგორც იესო.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თავის მოწაფეებს აძლევს ძალას, რათა მათ ქადაგონ სახარება.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იქ იგი გარდაიქმნა მათ წინაშე. მისი სახე მზესავით ანათებდა და მისი ტანსაცმელი შუქივით თეთრი გახდა.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პეტრე დორკაში მივიდა, ხალხი მოწყენილი იყო და რა აჩვენეს მას?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ტანსაცმელი, რომელიც დორკამ გააკეთა.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კერძები, რომლებიც დორკამ მოამზადა.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დორკას ვაჟი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დორკას წერილი.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ტანსაცმელი, რომელიც დორკამ გააკეთა.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პეტრემ ყველა ოთახიდან გააგზავნა; შემდეგ მუხლებზე დაემხო და ილოცა. გარდაცვლილი ქალისკენ მიბრუნდა და უთხრა: „ტაბითა, ადექი“. მან თვალები გაახილა და პეტრე რომ დაინახა, დაჯდა.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94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კორნელიუსი, გადარჩენილი წარმართი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წინადაცვეთილი მორწმუნეები, რომლებიც პეტრესთან ერთად მოვიდნენ, გაოცდნენ, რომ სულიწმიდის ძღვენი წარმართებზეც კი გადმოიღვარა.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საქმეები 10: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კესარიაში იყო კაცი, სახელად კორნელიუსი, ცენტურიონი, რომელიც ცნობილი იყო როგორც იტალიის პოლკი.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და მთელი მისი ოჯახი ღვთისმოსავი და ღვთისმოშიში იყვნენ; ის გულუხვად აძლევდა გაჭირვებულებს და რეგულარულად ლოცულობდა ღმერთს.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 დღეს კორნელიუსმა ლოცვისას ღვთის ხმა გაიგო. "გაგზავნეთ კაცები, რომ გახდნენ კაცი, სახელად პეტრე."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ამ დროს პეტრემაც იხილა ლოცვაში ხილვა. ღმერთმა მას ზეციდან ცხოველები მისცა, რომლებსაც ებრაელები ვერ ჭამდნენ და უბრძანა ეჭამა.</a:t>
            </a:r>
            <a:r xmlns:a="http://schemas.openxmlformats.org/drawingml/2006/main">
              <a:rPr lang="k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„არაფერს უწმიდურს ნუ უწოდებთ, რაც ღმერთმა გაასუფთავა“.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საბოლოოდ, პეტრე კორნელიუსის გაგზავნილ კაცებს გაჰყვა და კორნელიუსის სახლში წავიდა.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პეტრემ მათ იესო და სახარება უქადაგა კორნელიუსსა და მის ოჯახს. მაშინ სულიწმიდა გადმოვიდა მათზე. ამის შეხედვით მიხვდა; "წარმართებსაც კი შეუძლიათ გადარჩენა, თუ მათ სწამთ იესო!"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 ფიქრობდა, რომ მხოლოდ ებრაელებს შეეძლოთ იესოს დაჯერება და გადარჩენა.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ღვთის სახარებას არ აქვს დისკრიმინაცია მსოფლიოს ყველა ხალხში.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ვიქადაგოთ სახარება ყველასთვის მსოფლიოში, რათა ისინი გადარჩნენ.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თან წაიყვანა პეტრე, იაკობი და იოანე და მარტო აიყვანა ისინი მაღალ მთაზე.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აძლევს ხსნას ყველას, ვისაც სწამს მისი, განურჩევლად ეროვნებისა და სტატუსისა.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ხილვა ნახა პეტრემ ლოცვისას?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ზეციდან ჩამომავალი.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ბიბლია ზეციდან ჩამომავალი.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ზეციდან ჩამომავალი ანგელოზები.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ცხოველები, რომელთა ჭამა არ შეუძლიათ ებრაელებს, ჩამოვიდნენ ზეციდან.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ცხოველები, რომელთა ჭამა არ შეუძლიათ ებრაელებს, ჩამოვიდნენ ზეციდან.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წინადაცვეთილი მორწმუნეები, რომლებიც პეტრესთან ერთად მოვიდნენ, გაოცდნენ, რომ სულიწმიდის ძღვენი წარმართებზეც კი გადმოიღვარა.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საქმეები 10: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95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საგალობლების სიმღერა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ციხეშიც კი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შუაღამისას პავლე და სილა ლოცულობდნენ და უგალობდნენ ღმერთს, ხოლო სხვა პატიმრები უსმენდნენ მათ.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პავლემ და სილამ ყველაფერი გააკეთეს ფილიპეში სახარების ქადაგებისთვის. მაგრამ ხალხმა, ვისაც ეს სძულდა, სცემეს პავლე და სილა და ციხეში ჩასვეს.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 და სილა ციხეშიც კი ლოცულობდნენ და ადიდებდნენ ღმერთს. ამას ყველა ციხეში უსმენდა.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მერე უცებ ისეთი დიდი მიწისძვრა მოხდა, რომ ყველა ციხის კარი გაიღო. ციხის მცველი ძალიან ღელავდა, რადგან ფიქრობდა, რომ პატიმრები გაიქცნენ.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პოლმა დაიყვირა: „ნუ ინერვიულებ! ჩვენ ყველანი აქ ვართ!” "ბატონო, რა უნდა გავაკეთო, რომ გადარჩე?" – ჰკითხა ციხის მცველმა.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"ირწმუნე უფალი იესო. მაშინ შენ და შენი ოჯახი გადარჩები!" ღამის იმ საათს ციხის მცველმა წაიყვანა ისინი და ჭრილობები დაიბანა; მაშინვე მოინათლა ის და მთელი მისი ოჯახი.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იქ იგი გარდაიქმნა მათ წინაშე. მისი სახე მზესავით ანათებდა და მისი ტანსაცმელი შუქივით თეთრი გახდა.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 და სილა არ იყვნენ იმედგაცრუებულნი, ლოცულობდნენ და ადიდებდნენ,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მიუხედავად იმისა, რომ სცემეს სასიკვდილოდ.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ღმერთმა გააღო ციხის კარი და მისცა მათ სახარების ქადაგების საშუალება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ციხის მცველს და მის ოჯახს.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არის შემთხვევები, როცა ჩვენც გვიჭირს.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თუ თავს არ დაანებებ და ლოცვაზე და დიდებაზე გადახვალ, ღმერთი გიშველის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საოცარი გზით.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მაძლევს ძალას, დავძლიო ყველა სირთულე და გაჭირვება.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გააკეთეს პავლემ და სილამ ციხეში??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ისინი ტიროდნენ.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ისინი სიცოცხლეს ევედრებოდნენ.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ისინი იმედგაცრუებულნი იყვნენ.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ისინი ლოცულობდნენ და მღეროდნენ საგალობლებს.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ისინი ლოცულობდნენ და მღეროდნენ საგალობლებს.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შუაღამისას პავლე და სილა ლოცულობდნენ და უგალობდნენ ღმერთს, ხოლო სხვა პატიმრები უსმენდნენ მათ.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96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პავლემ მეფეს სახარება უქადაგა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პავლემ უპასუხა: "მოკლედ თუ დიდხანს - ღმერთს ვლოცულობ, რომ არა მხოლოდ შენ, არამედ ყველა, ვინც დღეს მომისმენს, გახდეს ის, რაც მე ვარ, გარდა ამ ჯაჭვებისა."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 ქადაგებდა სახარებას და საბოლოოდ გახდა იერუსალიმში ტყვე. მეფე აგრიპამ ჰკითხა პატიმარ პავლეს ცოდვებზე.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"თქვენ გაქვთ უფლება ისაუბროთ თქვენთვის!" აგრიპამ დრო მისცა პავლეს თავდაცვის დასაწყებად.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პავლემ გამოიყენა შესაძლებლობა სახარების ქადაგებისთვის. "მეფეო, იმედი მაქვს, რომ შენც ჩემნაირი იქნები, გარდა ამ ჯაჭვებისა!"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მეფემ პავლეს ცოდვა არ აღმოაჩინა. პავლეს სურდა რომში წასულიყო და იმპერატორს ექადაგა სახარება.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სწორედ მაშინ გამოჩნდნენ მათ წინაშე მოსე და ელია, რომლებიც ესაუბრებოდნენ იესოს.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საბოლოოდ, პავლემ მიმართა რომის იმპერატორს. როგორც პატიმარი, პავლე ნავზე ავიდა რომის იმპერატორთან წასასვლელად.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 პატიმარი იყო, მაგრამ სახარებას ამაყად ქადაგებდა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საკუთარი სასამართლოს მეფის წინაშე.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რადგან მას არ რცხვენოდა სახარების და მას სჯეროდა, რომ ეს იყო საამაყო ჭეშმარიტება.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შევძლოთ თავდაჯერებულად და გაბედულად ვიქადაგოთ იესოს სახარება ვისაც შევხვდებით.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გაცილებით მაღლა დგას, ვიდრე უმაღლესი ადამიანი მსოფლიოში.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გააკეთა პავლემ, როცა პავლეს სასამართლო განხილვის დროს მეფემ მას ლაპარაკის საშუალება მისცა?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იქადაგა იესოს სახარება.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დაადანაშაულა ცუდი ადამიანი.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მოითხოვა მისი გათავისუფლება.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ლოცულობდა და მღეროდა საგალობლებს.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მან იქადაგა იესოს სახარება.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პავლემ უპასუხა: "მოკლედ თუ დიდხანს - ღმერთს ვლოცულობ, რომ არა მხოლოდ შენ, არამედ ყველა, ვინც დღეს მომისმენს, გახდეს ის, რაც მე ვარ, გარდა ამ ჯაჭვებისა."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97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გემი იძირება!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და თქვა: ნუ გეშინია, პავლე. კეისრის წინაშე უნდა წარსდგეთ; და ღმერთმა მოწყალებით მოგანიჭათ ყველა, ვინც თქვენთან ერთად მიცურავს“.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 სხვა პატიმრებთან ერთად გემით რომში წაიყვანეს.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თუმცა, ტაიფუნის გამო გემს ჩაძირვის საფრთხე ემუქრებოდა. ყველა შიშისგან კანკალებდა.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 ღმერთს ევედრებოდა და ხალხს ეუბნებოდა. "ნუ გეშინია, ღმერთმა თქვა, რომ არავინ მოკვდება".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ღრუბლიდან მოისმა ხმა: „ეს არის ჩემი ძე, რომელიც მე მიყვარს; მასთან კმაყოფილი ვარ. Მოუსმინე მას!"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გემი ჩაიძირა, მაგრამ როგორც პავლემ თქვა, ხალხს შეეძლო კუნძულზე დაეშვა ერთი სიკვდილის გარეშე.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პავლემ იესოს კუნძულზე ქადაგებდა და ღმერთს ადიდებდა.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 ლოცულობდა, ამხნევებდა სხვებს, თუნდაც კრიზისის დროს, როცა გემი ჩაძირვას აპირებდა.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საბოლოოდ, ისინი ყველა გადარჩნენ,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პოლმა თქვა.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ღვთის ხალხი პასუხისმგებელია ღვთის ნების მიწოდებაზე ლოცვითა და ღვთის ხსნის სასიხარულო ცნობისთვის.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მსოფლიოში მთელი ცხოვრების მფლობელი. არაფერი კვდება მისი ნებართვის გარეშე.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გააკეთა პოლმა, როცა გემი ტაიფუნს შეხვდა?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მან ტიროდა.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ზღვაში გადახტა.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იბრძოდა პილოტის წინააღმდეგ.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 ღმერთს ევედრებოდა.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ის ღმერთს ევედრებოდა.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და თქვა: ნუ გეშინია, პავლე. კეისრის წინაშე უნდა წარსდგეთ; და ღმერთმა მოწყალებით მოგანიჭათ ყველა, ვინც თქვენთან ერთად მიცურავს“.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აქტები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98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პავლეს თხოვნა ონისიმესთვის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მოგმართავთ ჩემი შვილის, ონისიმეს გამო, რომელიც ჩემი შვილი გახდა, როცა მე ჯაჭვებში ვიყავი.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ფილიმონი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ონისიმე ფილიმონის მსახური იყო. მაგრამ ის თავისი ბატონის ნებართვის გარეშე რომში გაიქცა.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ონისიმე შეხვდა პავლეს, რომელიც რომში იყო დაპატიმრებული. პავლემ მას სახარება უქადაგა და ირწმუნა იესო.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რომ გაიგეს, შეშინებულები პირქვე დაეცნენ. იესომ თქვა: „ნუ გეშინია“. როცა ახედეს, იესოს გარდა არავინ დაინახეს.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პავლემ უთხრა ონისიმეს, რომ დაბრუნებულიყო თავის ბატონ ფილიმონთან და პატიება ეთხოვა. და პავლემ უთხრა ონისიმუსს, რომ იესოს მორწმუნე ეცხოვრა.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ონისიმე შეშფოთდა. რადგან ამ დროს გაქცეული მსახური მისმა პატრონმა მოკლა.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პავლემ წერილი მისწერა ონისიმეს თავის ბატონს, ფილიმონს, რომ ეპატიებინა იგი. ეს წერილი ბიბლიაში არის "ფილიმონი".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პავლემ კვლავ დააკავშირა ონისიმესა და ფილიმონის გაწყვეტილი ურთიერთობა. ონისიმემ ფილიმონს პატიება სთხოვა და ფილიმონმა აპატია ონისიმეს.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ვითხოვოთ პატიება, თუ რამე არასწორად გავაკეთეთ.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თუ ვინმემ რამე დაგვიშავა, უნდა ვაპატიოთ.</a:t>
            </a:r>
            <a:r xmlns:a="http://schemas.openxmlformats.org/drawingml/2006/main">
              <a:rPr lang="k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არის ის, რაც ხალხს სწამს იესოს.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მოაქვს მშვიდობასა და შერიგებას იქ, სადაც არის ჩხუბი და კონფლიქტი.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ვის შეხვდა ონისიმე რომში, როცა პატრონს, ფილიმონს გაურბოდა?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ბარნაბა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პოლ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პოლ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მოგმართავთ ჩემი შვილის, ონისიმეს გამო, რომელიც ჩემი შვილი გახდა, როცა მე ჯაჭვებში ვიყავი.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ფილიმონი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99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ტიმოთე, პავლეს მოწაფე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გამახსენდა შენი გულწრფელი რწმენა, რომელიც პირველად ცხოვრობდა შენს ბებიაში, ლოისში და დედაშენში, ევნიკაში და, დარწმუნებული ვარ, ახლა შენშიც ცხოვრობს.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თიმოთე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პავლეს ჰყავდა მოწაფე, სახელად ტიმოთე. ტიმოთე იყო მისიონერი პავლეს ბავშვობიდანვე.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კაცი, რომელსაც ორი ვაჟი ჰყავდა. მეორე ვაჟმა მამას სთხოვა, წინასწარ გადაეცა მისთვის თავისი წილი ქონება.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იყო დედამიწაზე ადამიანის სახით, მაგრამ ის ასევე არის ღმერთი.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ღმერთმა უბრძანა თავის მოწაფეებს მთაზე,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უნდა გვწამდეს იესო, როგორც ღვთის ძე და ყურადღებით მოვუსმინოთ მას.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პავლემ, რომელიც ციხეში იმყოფებოდა, იცოდა, რომ მოკვდებოდა და წერილი მისწერა საყვარელ მოწაფე ტიმოთეს.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წერილში ნათქვამია, თუ როგორ უნდა ესწავლებინა ტიმოთე მორწმუნეებს, როგორც ეკლესიის მსახური.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ტიმოთემ და მორწმუნეებმა წაიკითხეს პავლეს წერილი და გადაწყვიტეს ბოლომდე არ დაეკარგათ რწმენა დევნაშიც კი.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ასე რომ, პავლეს რწმენა გადაეცა მის მოწაფე ტიმოთეს და კვლავ ეკლესიებს.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მადლობა მახარებლებისა, რომლებმაც გვაქადაგეს სახარება და მასწავლებლების, რომლებმაც გვასწავლეს ღვთის სიტყვა, ჩვენი რწმენა და ეკლესია გაიზარდა.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ახლა ჩვენ უნდა მივაწოდოთ ჩვენი რწმენა და ვასწავლოთ მათ ღვთის სიტყვა, რომელიც ვისწავლეთ.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აღდგა და ის მარადიულად ცოცხალია, ეკლესიებთან და მორწმუნეებთან ერთად, რომლებსაც სწამთ მისი.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ვის დაწერა პავლემ წერილი მისი სიკვდილის დღის მოახლოებისას?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მონიშნე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ტიმოთე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სილა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ტიმოთე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გამახსენდა შენი გულწრფელი რწმენა, რომელიც პირველად ცხოვრობდა შენს ბებიაში, ლოისში და დედაშენში, ევნიკაში და, დარწმუნებული ვარ, ახლა შენშიც ცხოვრობს.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თიმოთე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100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ჯონმა საოცარი სანახაობა ნახა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ვინც ამას მოწმობს, ამბობს: „დიახ, მალე მოვალ“. ამინ. მოდი, უფალო იესო.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გამოცხადება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ლამაზად ანათებს დიდებული გარეგნობით.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ეკლესიის დევნა დღითიდღე უარესდებოდა და უარესდებოდა. მისი ყველა მოწაფე მოწამეობრივად აღესრულა რწმენის შენარჩუნებისას და იოანე მარტო იყო შემოფარგლული პატმოსში.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 დღეს მან გაიგონა საყვირის მსგავსი ხმა, რომელიც ამბობდა: „დაწერე გრაგნილზე, რასაც ხედავ და გაუგზავნე შვიდ ეკლესიას“.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იოანემ იესოც დაინახა. იესო იყო მეფის გამოსახულება, რომელსაც გააჩნდა მთელი მსოფლიო ძალაუფლება.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იოანემ იხილა ახალი ცა და ახალი მიწა, რომელიც მოვა. არაფერი იქნება ბოროტი, არ იქნება მწუხარება და ყოველთვის იქნება ბედნიერება ღმერთთან.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იოანემ დაწერა ყველა ეს ხილვა და დაწერა ეკლესიებს. "შეინარჩუნე რწმენა, რადგან უფალი კვლავ მოვა!" ეს არის ბიბლიის ბოლო წიგნი, გამოცხადება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გაკვეთილი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კვლავ დაბრუნდება ამ დედამიწაზე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მოსამართლე ოდესმე.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იმ დროს ვისაც არ სჯეროდა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იესოში იტანჯება სამუდამოდ,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ვისაც სწამს იესო, ისიამოვნებს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მარადიული სიცოცხლე ბედნიერებით.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ელოდებით იესოს მოსვლას?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იმედი არ უნდა დავკარგოთ, ბოლომდე უნდა შევინარჩუნოთ რწმენა ამ დედამიწის მიმართ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3200"/>
              <a:t>ვინ არის იესო?</a:t>
            </a:r>
            <a:r xmlns:a="http://schemas.openxmlformats.org/drawingml/2006/main">
              <a:rPr lang="k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კვლავ დაბრუნდება დედამიწაზე, როგორც მეფე, განსჯის ყველაფერს და მარადიულად განაგებს ყველაფერს.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ვიქტორინა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ჰქვია კუნძულს, სადაც მოწაფე იოანე იყო შემოსაზღვრული?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მალტა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ჰავაი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კიტიმი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პატმოსი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a" altLang="ko-KR" sz="2800">
                <a:solidFill>
                  <a:srgbClr val="ff0000"/>
                </a:solidFill>
              </a:rPr>
              <a:t>პატმოსი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000"/>
              <a:t>დღევანდელი სიტყვა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ვინც ამას მოწმობს, ამბობს: „დიახ, მალე მოვალ“. ამინ. მოდი, უფალო იესო.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გამოცხადება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ვინ არ იხილა იესოს ფერისცვალება?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პეტრე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ჯეიმსი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იოანე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თომა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თომა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იქ იგი გარდაიქმნა მათ წინაშე. მისი სახე მზესავით ანათებდა და მისი ტანსაცმელი შუქივით თეთრი გახდა.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75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</a:t>
            </a:r>
            <a:r xmlns:a="http://schemas.openxmlformats.org/drawingml/2006/main">
              <a:rPr lang="ka" altLang="en-US" sz="4400"/>
              <a:t> </a:t>
            </a:r>
            <a:r xmlns:a="http://schemas.openxmlformats.org/drawingml/2006/main">
              <a:rPr lang="ka" altLang="ko-KR" sz="4400"/>
              <a:t>უყვარს ბავშვები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ეს რომ დაინახა იესომ, განრისხდა. უთხრა მათ: „მოუშვით ბავშვები ჩემთან მოვიდნენ და ნუ შეაფერხებთ მათ, რადგან ასეთებს ეკუთვნის ღვთის სასუფეველი.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მშობელმა თავისი შვილი იესოსთან მიიყვანა, რათა იესომ აკურთხა.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შემდეგ იესოს მოწაფეებმა გაკიცხეს იგი. "როგორ გაბედე შენი შვილი იესოსთან მიყვანა?"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რომ დაინახა, გაბრაზებულმა თქვა.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„ნუ შეუშლით ბავშვებს ჩემთან მოსვლას. ღვთის სასუფეველი სწორედ ასეთ ბავშვებს ეკუთვნის!”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შვილმა მთელი თავისი ქონება შორეულ ქვეყანაში გააფუჭა და გაუბედურდა.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„ვინც პატარა ბავშვივით არ მიიღებს ღვთის სასუფეველს, ვერასოდეს შევა მასში.” და ხელში აიყვანა ბავშვები, ხელები დაადო და აკურთხა.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თქვა, რომ ღვთის სამეფო სწორედ ასეთ ბავშვებს ეკუთვნის.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მოდით, ჩვენც გავხდეთ შვილები, რომლებსაც უყვართ ღმერთი და ემორჩილებიან იესოს სუფთა, პატიოსანი დაკარგვის გარეშე,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და ბავშვის ნამდვილი გული.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</a:t>
            </a:r>
            <a:r xmlns:a="http://schemas.openxmlformats.org/drawingml/2006/main">
              <a:rPr altLang="en-US" lang="k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უყვარს, აფასებს და აკურთხებს ბავშვებს.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გააკეთეს მოწაფეებმა, როდესაც ბავშვები ცდილობდნენ იესოსთან წასვლას?</a:t>
            </a:r>
            <a:r xmlns:a="http://schemas.openxmlformats.org/drawingml/2006/main">
              <a:rPr altLang="en-US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ისინი სიამოვნებით შეხვდნენ მათ.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 უსაყვედურეს, რომ არ წასულიყვნენ იესოსთან.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 ბავშვებს გააცნეს იესო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 მისცეს საკვები და გაუგზავნეს სახლში.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მათ უსაყვედურეს, რომ არ წასულიყვნენ იესოსთან.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ეს რომ დაინახა იესომ, განრისხდა. უთხრა მათ: „მოუშვით ბავშვები ჩემთან მოვიდნენ და ნუ შეაფერხებთ მათ, რადგან ასეთებს ეკუთვნის ღვთის სასუფეველი.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76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იესომ განკურნა ბრმა ბარტიმეოსი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წადი, - თქვა იესომ, - შენმა რწმენამ განგკურნა. მან მაშინვე დაინახა და გაჰყვა იესოს გზაზე.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იესო მივიდა იერიხონში, ბრმა კაცი, ბარტიმეოსი იჯდა გზის პირას და მათხოვრობდა.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გაიგო, რომ ეს იყო იესო ნაზარეველი, დაიწყო ყვირილი: "იესო, დავითის ძეო, შემიწყალე მე!"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დაუძახა ბარტიმეოსს. "რა გინდა გავაკეთო შენთვის?" ჰკითხა მას იესომ. ბრმამ თქვა: რაბი, მინდა ვნახო.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ვაჟი მიხვდა, რომ მამის სახლის მსახურებზე მეტად უბედური გახდა.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ამიტომ დაბრუნდა და ევედრებოდა მამას, მიეღო იგი თავის ერთ-ერთ მსახურად.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წადი, - თქვა იესომ, - შენმა რწმენამ განგკურნა. მან მაშინვე მიიღო მხედველობა.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"გმადლობთ, იესო!" ბარტიმეოსი გაჰყვა იესოს, რომელმაც მხედველობის საშუალება მისცა.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უთხრა ბარტიმეოსს: „შენმა რწმენამ განგკურნა“.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არის რწმენა, რომელიც გვიხსნის.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რწმენა გამოიხატება გულწრფელი ლოცვით.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იესოს ვლოცულობთ,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რწმენა უნდა გვქონდეს.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ისმენს და პასუხობს ჩვენს გულწრფელ ლოცვებს.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სთხოვა ბარტიმეოსმა იესოს?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მომეცი ბევრი ფული.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მინდა ვიყო შენი მოწაფე.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ნება მომეცით წყალზე ვიარო.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მინდა კიდევ ვნახო.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მინდა კიდევ ვნახო.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წადი, - თქვა იესომ, - შენმა რწმენამ განგკურნა. მან მაშინვე დაინახა და გაჰყვა იესოს გზაზე.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მარკო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77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ზაქე ხეზე ავიდა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რადგან კაცის ძე მოვიდა დაკარგულის საძიებლად და გადასარჩენად“.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 ერთი მდიდარი კაცი, სახელად ზაქე. ის იყო მთავარი გადასახადების ამკრეფი, ამიტომ ხალხს სძულდა იგი.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 დღეს იესო მივიდა სოფელში, სადაც ზაქე ცხოვრობდა. იესოს სანახავად უამრავი ხალხი იყო შეკრებილი.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კი მამამ შორიდან მომავალი შვილი დაინახა, მივარდა მასთან, ჩაეხუტა და სიხარულით მიიღო.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ზაქე ავიდა ხეზე იესოს სანახავად. იესომ შეხედა მას და თქვა. „ზაქეო, სასწრაფოდ ჩამოდი. დღეს შენს სახლში უნდა დავრჩე."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"ზაქემ გადაწყვიტა იესოს: "ჩემი ქონების ნახევარს ღარიბებს მივცემ".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"დღეს ხსნა მოვიდა ამ სახლში, მე მოვედი დაკარგულის მოსაძებნად და გადასარჩენად".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როდესაც ზაქე იესოს შეხვდა, მან აღიარა, რომ თავის უსაყვარლეს ქონებას ღარიბებს გადასცემდა.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არის შენთვის ყველაზე მნიშვნელოვანი?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რაზე თქვით უარი იესოსთან შეხვედრის შემდეგ?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უნდა გვახსოვდეს, რომ ჩვენთვის ყველაზე ძვირფასი იესოა.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rgbClr val="ff0000"/>
                </a:solidFill>
              </a:rPr>
              <a:t>ვინ არის იესო?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მხსნელი, რომელიც მოვიდა ამ მიწაზე, რათა გადაერჩინა ყველა განურჩევლად.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</a:t>
            </a:r>
            <a:r xmlns:a="http://schemas.openxmlformats.org/drawingml/2006/main">
              <a:rPr altLang="en-US" lang="k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რატომ სძულდა ხალხს ზაქე?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იმიტომ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ის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იყო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უფროსი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გადასახადი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კოლექციონერი.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იმიტომ, რომ მას კარგად სწამდა იესო.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იმიტომ, რომ ის ბევრს ლოცულობდა.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იმიტომ რომ სიმპათიური იყო.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იმიტომ, რომ ის იყო მთავარი გადასახადების ამკრეფი.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რადგან კაცის ძე მოვიდა დაკარგულის საძიებლად და გადასარჩენად“.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ლუკა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a">
                <a:solidFill>
                  <a:schemeClr val="tx1">
                    <a:lumMod val="50000"/>
                    <a:lumOff val="50000"/>
                  </a:schemeClr>
                </a:solidFill>
              </a:rPr>
              <a:t>No 78 ღვთის სიტყვა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400"/>
              <a:t>კლდეზე აშენებული სახლი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„ამიტომ, ვინც ისმენს ჩემს ამ სიტყვებს და ახორციელებს მათ, ჰგავს ბრძენ კაცს, რომელმაც თავისი სახლი კლდეზე ააშენა.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მოუყვა ორი კაცის ამბავი, რომლებიც სახლს აშენებდნენ.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ღმერთო, მამაშენი ყოველთვის გელოდება.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ერთმა მათგანმა გადაწყვიტა თავისი სახლი ქვიშაზე აეშენებინა, მეორემ კლდეზე.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ორივემ ბევრი იშრომა სახლის ასაშენებლად. ორივე სახლი გარედან ძლიერად გამოიყურებოდა დიდი განსხვავების გარეშე.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ძლიერმა წვიმამ წყალდიდობა გამოიწვია, ქვიშაზე აშენებული სახლი ჩამოირეცხა. მაგრამ კლდეზე აგებული სახლი მყარად იდგა.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„ყველა, ვინც ისმენს ჩემს სიტყვებს და ახორციელებს მათ, ჰგავს ბრძენ კაცს, რომელმაც თავისი სახლი კლდეზე ააშენა“.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თქვა: „ყველა, ვინც ისმენს ჩემს სიტყვებს და ახორციელებს მათ, ჰგავს ბრძენ კაცს, რომელმაც თავისი სახლი კლდეზე ააშენა“.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ახორციელებთ თუ არა ღვთის ყოველ სიტყვას პრაქტიკაში?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მოდით ვიყოთ ბრძენი ადამიანები, რომლებიც ემორჩილებიან ღვთის სიტყვას.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</a:t>
            </a:r>
            <a:r xmlns:a="http://schemas.openxmlformats.org/drawingml/2006/main">
              <a:rPr altLang="en-US" lang="k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სიამოვნებს მათ, ვინც ემორჩილება სიტყვას.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როდის ჩამოინგრა ქვიშაზე აშენებული სახლი?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როგორც კი სახლი აშენდა,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მზე ანათებდა,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ბევრი ხალხი შემოვიდა სახლში,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ბევრი წვიმდა და დატბორა,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როცა ბევრი წვიმდა და დატბორა,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„ამიტომ, ვინც ისმენს ჩემს ამ სიტყვებს და ახორციელებს მათ, ჰგავს ბრძენ კაცს, რომელმაც თავისი სახლი კლდეზე ააშენა.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79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ხუთი ბრძენი ქალწული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„ამიტომ იფხიზლეთ, რადგან არ იცით დღე და საათი“.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ჩვენს ცხოვრებაში ბევრს ვცოდავთ.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ასე რომ, ჩვენ თავს დამნაშავედ ვგრძნობთ ღმერთის წინააღმდეგ ცოდვის გამო.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ღმერთი ყოველთვის გვაპატიებდა ჩვენს ცოდვებს.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რადგან იესომ უკვე აიღო ჩვენი ყველა ცოდვა.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უნდა გჯეროდეს ამის და ღმერთთან მადლიერებითა და სიხარულით წახვიდე.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ათი ქალწული იყო, რომლებიც ქორწილისთვის ემზადებოდა. ხუთმა ბრძენმა გოგონამ მოამზადა ნათურები საკმარისი ზეთით, მაგრამ დანარჩენმა ხუთმა არა.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ღამით, როცა სიძე დააგვიანდა, ათ ქალწულს ჩაეძინა.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"საქმრო აქ არის!" ქალწულები აჩქარებით ადგნენ. და ჩაქრა ხუთი ქალწულის შუქი, რომლებმაც არ მოამზადეს საკმარისი ზეთი.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„მოგვეცით ცოტა ზეთი.“ „თუ ჩვენ მოგცემთ ჩვენს ზეთს, შეიძლება ზეთიც დაგვრჩა. წადი ზეთი აიღე."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სანამ ხუთი სულელი გოგონა ზეთის საყიდლად წავიდა, ქეიფის კარი დაიხურა. საბოლოოდ, ხუთ სულელ გოგონას წვეულებაზე დასწრების უფლება არ მისცეს.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ეს არის ამბავი, რომლითაც იესო გვეუბნება, როგორ დაველოდოთ იმ დღეს, როცა ის დაბრუნდება.</a:t>
            </a:r>
            <a:r xmlns:a="http://schemas.openxmlformats.org/drawingml/2006/main">
              <a:rPr altLang="en-US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Არავინ იცის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იესო კვლავ მოვა.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ხუთი ბრძენი ქალწულის მსგავსად, ჩვენ ყოველთვის უნდა ვიღვიძოთ და მომზადებული გულით დაველოდოთ იესოს.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იესომ დაჰპირდა, რომ კვლავ დაბრუნდებოდა ამ მიწაზე, როცა არავინ იცის.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 არ მოამზადა ხუთმა უგუნურმა ქალწულმა?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ზეთი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წყალი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ტანსაცმელი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საჩუქარი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ზეთი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„ამიტომ იფხიზლეთ, რადგან არ იცით დღე და საათი“.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80 ღვთის სიტყვა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a" altLang="ko-KR" sz="4400"/>
              <a:t>ნიჭის იგავი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</a:t>
            </a:r>
            <a:r xmlns:a="http://schemas.openxmlformats.org/drawingml/2006/main">
              <a:rPr altLang="en-US" lang="k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ის, ვინც ყოველთვის გვიყვარს და გველოდება.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"მისმა ბატონმა უპასუხა: "კარგი, კეთილო და ერთგულო მსახურო! შენ ცოტა რამით ერთგული ყოფილხარ, ბევრ რამეზე დაგაყენებ, მოდი და გაიზიარე შენი ბატონის ბედნიერება!"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უცხოეთში მიმავალმა ადამიანმა ფული ანდო თავის მსახურებს. პირველ მსახურს ხუთი ტალანტი მისცა, მეორეს ორი და მესამეს ერთი.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მსახური, რომელმაც მიიღო 5 ტალანტი და ორი ტალანტი, ერთბაშად წავიდა, თავისი ფული დაუდო სამუშაოს და ორმაგად მოიპოვა. თუმცა კაცი, რომელმაც 1 ტალანტი მიიღო, გამოვიდა და მიწაში ორმო ამოთხარა და ბატონის ფული დამალა.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როცა ბატონი დაბრუნდა და ანგარიში მოაგვარა მათთან, პირველმა მსახურმა კიდევ ხუთი ტალანტი მოიპოვა, მეორემ კი ორი.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მაგრამ მსახურმა, რომელმაც ერთი ტალანტი მიიღო, არც ერთი არ მოიპოვა. „ბატონო, თქვენ მხოლოდ ერთი ნიჭი მომეცი. მაშინ როგორ შემიძლია მეტი ფულის შოვნა?”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მისი ბატონი გაბრაზდა. „ჩემი ფული ბანკირებთან დეპოზიტზე უნდა დაგეტანა, პროცენტით უკან დავიბრუნებდი. უსარგებლო მსახურო, წადი ჩემი სახლიდან!”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გაკვეთილი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გვაფრთხილებს, არ ვიყოთ სიზარმაცე ნიჭების იგავში.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არის რაღაც უფრო მნიშვნელოვანი, ვიდრე ჩვენ მივიღეთ.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ყველაზე მნიშვნელოვანი ის არის, რომ იცხოვრო ღვთის სადიდებლად, ერთგულად გამოიყენო ის, რაც გაქვს.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ჩვენ ყველამ უნდა ვიცხოვროთ ასეთი ცხოვრებით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რომ ქება იესომ.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3200"/>
              <a:t>ვინ არის იესო?</a:t>
            </a:r>
            <a:r xmlns:a="http://schemas.openxmlformats.org/drawingml/2006/main">
              <a:rPr altLang="en-US" lang="k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rgbClr val="0070c0"/>
                </a:solidFill>
              </a:rPr>
              <a:t>იესო არის..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იესო არის ჩვენი ბატონი, რომელიც აფასებს ჩვენს ცხოვრებას და შესაბამისად გვაჯილდოვებს.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>
                <a:solidFill>
                  <a:srgbClr val="ff0000"/>
                </a:solidFill>
              </a:rPr>
              <a:t>დღევანდელი ვიქტორინა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რას ანდობდა ბატონი მსახურებს შორს მოგზაურობისას?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სახლი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ველი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მაღაზია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ნიჭი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a" sz="2800">
                <a:solidFill>
                  <a:srgbClr val="ff0000"/>
                </a:solidFill>
              </a:rPr>
              <a:t>ნიჭი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a" sz="4000"/>
              <a:t>დღევანდელი სიტყვა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a" sz="3600"/>
              <a:t>"მისმა ბატონმა უპასუხა: "კარგი, კეთილო და ერთგულო მსახურო! შენ ცოტა რამით ერთგული ყოფილხარ, ბევრ რამეზე დაგაყენებ, მოდი და გაიზიარე შენი ბატონის ბედნიერება!"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მათე</a:t>
            </a:r>
            <a:r xmlns:a="http://schemas.openxmlformats.org/drawingml/2006/main">
              <a:rPr altLang="en-US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